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2519997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0ED"/>
    <a:srgbClr val="020C2B"/>
    <a:srgbClr val="21C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8"/>
  </p:normalViewPr>
  <p:slideViewPr>
    <p:cSldViewPr snapToGrid="0" snapToObjects="1">
      <p:cViewPr>
        <p:scale>
          <a:sx n="40" d="100"/>
          <a:sy n="40" d="100"/>
        </p:scale>
        <p:origin x="-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7070108"/>
            <a:ext cx="21419979" cy="1504022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22690338"/>
            <a:ext cx="18899981" cy="1043015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19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8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2300034"/>
            <a:ext cx="5433745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2300034"/>
            <a:ext cx="15986234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96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83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10770172"/>
            <a:ext cx="21734978" cy="17970262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8910440"/>
            <a:ext cx="21734978" cy="9450136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90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11500170"/>
            <a:ext cx="10709989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11500170"/>
            <a:ext cx="10709989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55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2300044"/>
            <a:ext cx="21734978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10590160"/>
            <a:ext cx="10660769" cy="5190073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5780233"/>
            <a:ext cx="10660769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10590160"/>
            <a:ext cx="10713272" cy="5190073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5780233"/>
            <a:ext cx="10713272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6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08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6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880042"/>
            <a:ext cx="8127648" cy="1008014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6220102"/>
            <a:ext cx="12757487" cy="30700453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2960191"/>
            <a:ext cx="8127648" cy="24010358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41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880042"/>
            <a:ext cx="8127648" cy="1008014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6220102"/>
            <a:ext cx="12757487" cy="30700453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2960191"/>
            <a:ext cx="8127648" cy="24010358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48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2300044"/>
            <a:ext cx="21734978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11500170"/>
            <a:ext cx="21734978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40040601"/>
            <a:ext cx="56699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AD60-5C90-8946-B7E7-09C79D81695E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40040601"/>
            <a:ext cx="850499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40040601"/>
            <a:ext cx="56699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8D750-7233-C841-AE09-9D8DF336E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91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C0476C4-C2C9-254A-A637-5C510D447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883" y="2455411"/>
            <a:ext cx="20312530" cy="2906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L" sz="5905" b="1" dirty="0">
                <a:solidFill>
                  <a:srgbClr val="013865"/>
                </a:solidFill>
                <a:latin typeface="Montserrat" pitchFamily="2" charset="77"/>
                <a:ea typeface="Arial" charset="0"/>
                <a:cs typeface="Arial" charset="0"/>
              </a:rPr>
              <a:t>INTELIGENCIA ARTIFICIAL APLICADA A LA INVESTIGACIÓN Y CAMBIOS</a:t>
            </a:r>
            <a:br>
              <a:rPr lang="es-CL" sz="5905" b="1" dirty="0">
                <a:solidFill>
                  <a:srgbClr val="013865"/>
                </a:solidFill>
                <a:latin typeface="Montserrat" pitchFamily="2" charset="77"/>
                <a:ea typeface="Arial" charset="0"/>
                <a:cs typeface="Arial" charset="0"/>
              </a:rPr>
            </a:br>
            <a:r>
              <a:rPr lang="es-CL" sz="5905" b="1" dirty="0">
                <a:solidFill>
                  <a:srgbClr val="013865"/>
                </a:solidFill>
                <a:latin typeface="Montserrat" pitchFamily="2" charset="77"/>
                <a:ea typeface="Arial" charset="0"/>
                <a:cs typeface="Arial" charset="0"/>
              </a:rPr>
              <a:t>CURRICULARES EN ODONTOLOGÍA</a:t>
            </a:r>
            <a:endParaRPr lang="es-ES_tradnl" sz="5905" b="1" dirty="0">
              <a:solidFill>
                <a:srgbClr val="013865"/>
              </a:solidFill>
              <a:latin typeface="Montserrat" pitchFamily="2" charset="77"/>
              <a:ea typeface="Arial" charset="0"/>
              <a:cs typeface="Arial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B6BFF1C4-F58B-6946-A432-6FB7D1478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5314" y="6180807"/>
            <a:ext cx="18729681" cy="1368000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Antonia Federica Sandoval Fuentes, Mg. en Educación, Postítulo en Educación Emocional y Bienestar, </a:t>
            </a:r>
            <a:r>
              <a:rPr lang="es-C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Universitat</a:t>
            </a: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Barcelona, Catalunya. Estudiante Doctorado en Inteligencia Artificial, Universidad de </a:t>
            </a:r>
            <a:r>
              <a:rPr lang="es-C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nombreestudiante@ACHEO.cl</a:t>
            </a:r>
            <a:endParaRPr lang="es-ES_tradnl" sz="2952" dirty="0">
              <a:latin typeface="Montserrat Medium" pitchFamily="2" charset="77"/>
              <a:ea typeface="Arial" charset="0"/>
              <a:cs typeface="Arial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A418C1B-1EF3-2A45-8C6A-0709D8224947}"/>
              </a:ext>
            </a:extLst>
          </p:cNvPr>
          <p:cNvCxnSpPr>
            <a:cxnSpLocks/>
          </p:cNvCxnSpPr>
          <p:nvPr/>
        </p:nvCxnSpPr>
        <p:spPr>
          <a:xfrm>
            <a:off x="4195318" y="2338770"/>
            <a:ext cx="18729674" cy="0"/>
          </a:xfrm>
          <a:prstGeom prst="line">
            <a:avLst/>
          </a:prstGeom>
          <a:ln>
            <a:solidFill>
              <a:srgbClr val="01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591D43C-AD37-434E-AFC4-6B82559EFE68}"/>
              </a:ext>
            </a:extLst>
          </p:cNvPr>
          <p:cNvCxnSpPr>
            <a:cxnSpLocks/>
          </p:cNvCxnSpPr>
          <p:nvPr/>
        </p:nvCxnSpPr>
        <p:spPr>
          <a:xfrm>
            <a:off x="4195318" y="5579774"/>
            <a:ext cx="18729674" cy="0"/>
          </a:xfrm>
          <a:prstGeom prst="line">
            <a:avLst/>
          </a:prstGeom>
          <a:ln>
            <a:solidFill>
              <a:srgbClr val="01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2B4F735-4AFA-8845-A6D4-0ABCDA151A2A}"/>
              </a:ext>
            </a:extLst>
          </p:cNvPr>
          <p:cNvSpPr txBox="1"/>
          <p:nvPr/>
        </p:nvSpPr>
        <p:spPr>
          <a:xfrm>
            <a:off x="3403883" y="8758031"/>
            <a:ext cx="9765504" cy="826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28" dirty="0" err="1"/>
              <a:t>Lorem</a:t>
            </a:r>
            <a:r>
              <a:rPr lang="es-ES" sz="4428" dirty="0"/>
              <a:t> </a:t>
            </a:r>
            <a:r>
              <a:rPr lang="es-ES" sz="4428" dirty="0" err="1"/>
              <a:t>ipsum</a:t>
            </a:r>
            <a:r>
              <a:rPr lang="es-ES" sz="4428" dirty="0"/>
              <a:t> dolor </a:t>
            </a:r>
            <a:r>
              <a:rPr lang="es-ES" sz="4428" dirty="0" err="1"/>
              <a:t>sit</a:t>
            </a:r>
            <a:r>
              <a:rPr lang="es-ES" sz="4428" dirty="0"/>
              <a:t> </a:t>
            </a:r>
            <a:r>
              <a:rPr lang="es-ES" sz="4428" dirty="0" err="1"/>
              <a:t>amet</a:t>
            </a:r>
            <a:r>
              <a:rPr lang="es-ES" sz="4428" dirty="0"/>
              <a:t> </a:t>
            </a:r>
            <a:r>
              <a:rPr lang="es-ES" sz="4428" dirty="0" err="1"/>
              <a:t>consectetur</a:t>
            </a:r>
            <a:r>
              <a:rPr lang="es-ES" sz="4428" dirty="0"/>
              <a:t> </a:t>
            </a:r>
            <a:r>
              <a:rPr lang="es-ES" sz="4428" dirty="0" err="1"/>
              <a:t>adipiscing</a:t>
            </a:r>
            <a:r>
              <a:rPr lang="es-ES" sz="4428" dirty="0"/>
              <a:t> </a:t>
            </a:r>
            <a:r>
              <a:rPr lang="es-ES" sz="4428" dirty="0" err="1"/>
              <a:t>elit</a:t>
            </a:r>
            <a:r>
              <a:rPr lang="es-ES" sz="4428" dirty="0"/>
              <a:t> id </a:t>
            </a:r>
            <a:r>
              <a:rPr lang="es-ES" sz="4428" dirty="0" err="1"/>
              <a:t>vel</a:t>
            </a:r>
            <a:r>
              <a:rPr lang="es-ES" sz="4428" dirty="0"/>
              <a:t> </a:t>
            </a:r>
            <a:r>
              <a:rPr lang="es-ES" sz="4428" dirty="0" err="1"/>
              <a:t>metus</a:t>
            </a:r>
            <a:r>
              <a:rPr lang="es-ES" sz="4428" dirty="0"/>
              <a:t> </a:t>
            </a:r>
            <a:r>
              <a:rPr lang="es-ES" sz="4428" dirty="0" err="1"/>
              <a:t>venenatis</a:t>
            </a:r>
            <a:r>
              <a:rPr lang="es-ES" sz="4428" dirty="0"/>
              <a:t>, </a:t>
            </a:r>
            <a:r>
              <a:rPr lang="es-ES" sz="4428" dirty="0" err="1"/>
              <a:t>nullam</a:t>
            </a:r>
            <a:r>
              <a:rPr lang="es-ES" sz="4428" dirty="0"/>
              <a:t> libero vehicula </a:t>
            </a:r>
            <a:r>
              <a:rPr lang="es-ES" sz="4428" dirty="0" err="1"/>
              <a:t>tellus</a:t>
            </a:r>
            <a:r>
              <a:rPr lang="es-ES" sz="4428" dirty="0"/>
              <a:t> eros </a:t>
            </a:r>
            <a:r>
              <a:rPr lang="es-ES" sz="4428" dirty="0" err="1"/>
              <a:t>dictumst</a:t>
            </a:r>
            <a:r>
              <a:rPr lang="es-ES" sz="4428" dirty="0"/>
              <a:t> </a:t>
            </a:r>
            <a:r>
              <a:rPr lang="es-ES" sz="4428" dirty="0" err="1"/>
              <a:t>vulputate</a:t>
            </a:r>
            <a:r>
              <a:rPr lang="es-ES" sz="4428" dirty="0"/>
              <a:t> cum </a:t>
            </a:r>
            <a:r>
              <a:rPr lang="es-ES" sz="4428" dirty="0" err="1"/>
              <a:t>purus</a:t>
            </a:r>
            <a:r>
              <a:rPr lang="es-ES" sz="4428" dirty="0"/>
              <a:t> </a:t>
            </a:r>
            <a:r>
              <a:rPr lang="es-ES" sz="4428" dirty="0" err="1"/>
              <a:t>felis</a:t>
            </a:r>
            <a:r>
              <a:rPr lang="es-ES" sz="4428" dirty="0"/>
              <a:t> </a:t>
            </a:r>
            <a:r>
              <a:rPr lang="es-ES" sz="4428" dirty="0" err="1"/>
              <a:t>sagittis</a:t>
            </a:r>
            <a:r>
              <a:rPr lang="es-ES" sz="4428" dirty="0"/>
              <a:t>, </a:t>
            </a:r>
            <a:r>
              <a:rPr lang="es-ES" sz="4428" dirty="0" err="1"/>
              <a:t>suscipit</a:t>
            </a:r>
            <a:r>
              <a:rPr lang="es-ES" sz="4428" dirty="0"/>
              <a:t> </a:t>
            </a:r>
            <a:r>
              <a:rPr lang="es-ES" sz="4428" dirty="0" err="1"/>
              <a:t>augue</a:t>
            </a:r>
            <a:r>
              <a:rPr lang="es-ES" sz="4428" dirty="0"/>
              <a:t> </a:t>
            </a:r>
            <a:r>
              <a:rPr lang="es-ES" sz="4428" dirty="0" err="1"/>
              <a:t>enim</a:t>
            </a:r>
            <a:r>
              <a:rPr lang="es-ES" sz="4428" dirty="0"/>
              <a:t> </a:t>
            </a:r>
            <a:r>
              <a:rPr lang="es-ES" sz="4428" dirty="0" err="1"/>
              <a:t>aliquam</a:t>
            </a:r>
            <a:r>
              <a:rPr lang="es-ES" sz="4428" dirty="0"/>
              <a:t> </a:t>
            </a:r>
            <a:r>
              <a:rPr lang="es-ES" sz="4428" dirty="0" err="1"/>
              <a:t>malesuada</a:t>
            </a:r>
            <a:r>
              <a:rPr lang="es-ES" sz="4428" dirty="0"/>
              <a:t> </a:t>
            </a:r>
            <a:r>
              <a:rPr lang="es-ES" sz="4428" dirty="0" err="1"/>
              <a:t>penatibus</a:t>
            </a:r>
            <a:r>
              <a:rPr lang="es-ES" sz="4428" dirty="0"/>
              <a:t> </a:t>
            </a:r>
            <a:r>
              <a:rPr lang="es-ES" sz="4428" dirty="0" err="1"/>
              <a:t>torquent</a:t>
            </a:r>
            <a:r>
              <a:rPr lang="es-ES" sz="4428" dirty="0"/>
              <a:t> ultrices </a:t>
            </a:r>
            <a:r>
              <a:rPr lang="es-ES" sz="4428" dirty="0" err="1"/>
              <a:t>natoque</a:t>
            </a:r>
            <a:r>
              <a:rPr lang="es-ES" sz="4428" dirty="0"/>
              <a:t> </a:t>
            </a:r>
            <a:r>
              <a:rPr lang="es-ES" sz="4428" dirty="0" err="1"/>
              <a:t>luctus</a:t>
            </a:r>
            <a:r>
              <a:rPr lang="es-ES" sz="4428" dirty="0"/>
              <a:t>. A </a:t>
            </a:r>
            <a:r>
              <a:rPr lang="es-ES" sz="4428" dirty="0" err="1"/>
              <a:t>netus</a:t>
            </a:r>
            <a:r>
              <a:rPr lang="es-ES" sz="4428" dirty="0"/>
              <a:t> </a:t>
            </a:r>
            <a:r>
              <a:rPr lang="es-ES" sz="4428" dirty="0" err="1"/>
              <a:t>faucibus</a:t>
            </a:r>
            <a:r>
              <a:rPr lang="es-ES" sz="4428" dirty="0"/>
              <a:t> </a:t>
            </a:r>
            <a:r>
              <a:rPr lang="es-ES" sz="4428" dirty="0" err="1"/>
              <a:t>nam</a:t>
            </a:r>
            <a:r>
              <a:rPr lang="es-ES" sz="4428" dirty="0"/>
              <a:t> </a:t>
            </a:r>
            <a:r>
              <a:rPr lang="es-ES" sz="4428" dirty="0" err="1"/>
              <a:t>pharetra</a:t>
            </a:r>
            <a:r>
              <a:rPr lang="es-ES" sz="4428" dirty="0"/>
              <a:t> </a:t>
            </a:r>
            <a:r>
              <a:rPr lang="es-ES" sz="4428" dirty="0" err="1"/>
              <a:t>placerat</a:t>
            </a:r>
            <a:r>
              <a:rPr lang="es-ES" sz="4428" dirty="0"/>
              <a:t> </a:t>
            </a:r>
            <a:r>
              <a:rPr lang="es-ES" sz="4428" dirty="0" err="1"/>
              <a:t>facilisi</a:t>
            </a:r>
            <a:r>
              <a:rPr lang="es-ES" sz="4428" dirty="0"/>
              <a:t> </a:t>
            </a:r>
            <a:r>
              <a:rPr lang="es-ES" sz="4428" dirty="0" err="1"/>
              <a:t>molestie</a:t>
            </a:r>
            <a:r>
              <a:rPr lang="es-ES" sz="4428" dirty="0"/>
              <a:t> </a:t>
            </a:r>
            <a:r>
              <a:rPr lang="es-ES" sz="4428" dirty="0" err="1"/>
              <a:t>hac</a:t>
            </a:r>
            <a:r>
              <a:rPr lang="es-ES" sz="4428" dirty="0"/>
              <a:t> </a:t>
            </a:r>
            <a:r>
              <a:rPr lang="es-ES" sz="4428" dirty="0" err="1"/>
              <a:t>lobortis</a:t>
            </a:r>
            <a:r>
              <a:rPr lang="es-ES" sz="4428" dirty="0"/>
              <a:t> </a:t>
            </a:r>
            <a:r>
              <a:rPr lang="es-ES" sz="4428" dirty="0" err="1"/>
              <a:t>vivamus</a:t>
            </a:r>
            <a:r>
              <a:rPr lang="es-ES" sz="4428" dirty="0"/>
              <a:t> </a:t>
            </a:r>
            <a:r>
              <a:rPr lang="es-ES" sz="4428" dirty="0" err="1"/>
              <a:t>neque</a:t>
            </a:r>
            <a:r>
              <a:rPr lang="es-ES" sz="4428" dirty="0"/>
              <a:t> </a:t>
            </a:r>
            <a:r>
              <a:rPr lang="es-ES" sz="4428" dirty="0" err="1"/>
              <a:t>potenti</a:t>
            </a:r>
            <a:r>
              <a:rPr lang="es-ES" sz="4428" dirty="0"/>
              <a:t>, </a:t>
            </a:r>
            <a:r>
              <a:rPr lang="es-ES" sz="4428" dirty="0" err="1"/>
              <a:t>pulvinar</a:t>
            </a:r>
            <a:r>
              <a:rPr lang="es-ES" sz="4428" dirty="0"/>
              <a:t> </a:t>
            </a:r>
            <a:r>
              <a:rPr lang="es-ES" sz="4428" dirty="0" err="1"/>
              <a:t>nec</a:t>
            </a:r>
            <a:r>
              <a:rPr lang="es-ES" sz="4428" dirty="0"/>
              <a:t> </a:t>
            </a:r>
            <a:r>
              <a:rPr lang="es-ES" sz="4428" dirty="0" err="1"/>
              <a:t>tincidunt</a:t>
            </a:r>
            <a:r>
              <a:rPr lang="es-ES" sz="4428" dirty="0"/>
              <a:t> </a:t>
            </a:r>
            <a:r>
              <a:rPr lang="es-ES" sz="4428" dirty="0" err="1"/>
              <a:t>interdum</a:t>
            </a:r>
            <a:r>
              <a:rPr lang="es-ES" sz="4428" dirty="0"/>
              <a:t> </a:t>
            </a:r>
            <a:r>
              <a:rPr lang="es-ES" sz="4428" dirty="0" err="1"/>
              <a:t>suscipit</a:t>
            </a:r>
            <a:r>
              <a:rPr lang="es-ES" sz="4428" dirty="0"/>
              <a:t> </a:t>
            </a:r>
            <a:r>
              <a:rPr lang="es-ES" sz="4428" dirty="0" err="1"/>
              <a:t>natoque</a:t>
            </a:r>
            <a:r>
              <a:rPr lang="es-ES" sz="4428" dirty="0"/>
              <a:t> </a:t>
            </a:r>
            <a:r>
              <a:rPr lang="es-ES" sz="4428" dirty="0" err="1"/>
              <a:t>mauris</a:t>
            </a:r>
            <a:r>
              <a:rPr lang="es-ES" sz="4428" dirty="0"/>
              <a:t> </a:t>
            </a:r>
            <a:r>
              <a:rPr lang="es-ES" sz="4428" dirty="0" err="1"/>
              <a:t>ridiculus</a:t>
            </a:r>
            <a:r>
              <a:rPr lang="es-ES" sz="4428" dirty="0"/>
              <a:t> sed </a:t>
            </a:r>
            <a:r>
              <a:rPr lang="es-ES" sz="4428" dirty="0" err="1"/>
              <a:t>habitasse</a:t>
            </a:r>
            <a:r>
              <a:rPr lang="es-ES" sz="4428" dirty="0"/>
              <a:t>. </a:t>
            </a:r>
            <a:r>
              <a:rPr lang="es-ES" sz="4428" dirty="0" err="1"/>
              <a:t>Sagittis</a:t>
            </a:r>
            <a:r>
              <a:rPr lang="es-ES" sz="4428" dirty="0"/>
              <a:t> </a:t>
            </a:r>
            <a:r>
              <a:rPr lang="es-ES" sz="4428" dirty="0" err="1"/>
              <a:t>fringilla</a:t>
            </a:r>
            <a:r>
              <a:rPr lang="es-ES" sz="4428" dirty="0"/>
              <a:t> </a:t>
            </a:r>
            <a:r>
              <a:rPr lang="es-ES" sz="4428" dirty="0" err="1"/>
              <a:t>cursus</a:t>
            </a:r>
            <a:r>
              <a:rPr lang="es-ES" sz="4428" dirty="0"/>
              <a:t> </a:t>
            </a:r>
            <a:r>
              <a:rPr lang="es-ES" sz="4428" dirty="0" err="1"/>
              <a:t>erat</a:t>
            </a:r>
            <a:r>
              <a:rPr lang="es-ES" sz="4428" dirty="0"/>
              <a:t>.</a:t>
            </a:r>
            <a:endParaRPr lang="es-ES_tradnl" sz="4428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938162D-78AD-1943-B6B7-BFDD00128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923"/>
          <a:stretch/>
        </p:blipFill>
        <p:spPr>
          <a:xfrm flipH="1">
            <a:off x="14255842" y="8543070"/>
            <a:ext cx="10151384" cy="9260884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4C16D1BB-6A08-7046-A343-754DB74832A9}"/>
              </a:ext>
            </a:extLst>
          </p:cNvPr>
          <p:cNvGrpSpPr/>
          <p:nvPr/>
        </p:nvGrpSpPr>
        <p:grpSpPr>
          <a:xfrm>
            <a:off x="3449998" y="7589801"/>
            <a:ext cx="20957228" cy="826620"/>
            <a:chOff x="405742" y="1139411"/>
            <a:chExt cx="2839426" cy="111996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08AD1CF-4865-004D-90D4-A67CD35A77E3}"/>
                </a:ext>
              </a:extLst>
            </p:cNvPr>
            <p:cNvSpPr/>
            <p:nvPr/>
          </p:nvSpPr>
          <p:spPr>
            <a:xfrm>
              <a:off x="405742" y="1139411"/>
              <a:ext cx="100983" cy="111996"/>
            </a:xfrm>
            <a:prstGeom prst="rect">
              <a:avLst/>
            </a:prstGeom>
            <a:solidFill>
              <a:srgbClr val="21C5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99382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E593203-4A4D-FF41-8CC9-0714E29A9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06723" y="1139411"/>
              <a:ext cx="2738445" cy="111996"/>
            </a:xfrm>
            <a:prstGeom prst="rect">
              <a:avLst/>
            </a:prstGeom>
          </p:spPr>
        </p:pic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E309080-5622-7D4A-ADEE-FB20244978EF}"/>
              </a:ext>
            </a:extLst>
          </p:cNvPr>
          <p:cNvSpPr txBox="1"/>
          <p:nvPr/>
        </p:nvSpPr>
        <p:spPr>
          <a:xfrm>
            <a:off x="4358647" y="7692223"/>
            <a:ext cx="8058443" cy="66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90" b="1" dirty="0">
                <a:solidFill>
                  <a:schemeClr val="bg1"/>
                </a:solidFill>
                <a:latin typeface="Montserrat" pitchFamily="2" charset="77"/>
              </a:rPr>
              <a:t>INTRODUCCIÓN</a:t>
            </a:r>
            <a:endParaRPr lang="es-ES_tradnl" sz="369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BBA358D-9781-0D41-845F-DDF322507738}"/>
              </a:ext>
            </a:extLst>
          </p:cNvPr>
          <p:cNvGrpSpPr/>
          <p:nvPr/>
        </p:nvGrpSpPr>
        <p:grpSpPr>
          <a:xfrm>
            <a:off x="3449998" y="35111146"/>
            <a:ext cx="20957228" cy="826620"/>
            <a:chOff x="405742" y="1139411"/>
            <a:chExt cx="2839426" cy="111996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F6D977F-97B4-3747-A8E3-1ABF55D0FF89}"/>
                </a:ext>
              </a:extLst>
            </p:cNvPr>
            <p:cNvSpPr/>
            <p:nvPr/>
          </p:nvSpPr>
          <p:spPr>
            <a:xfrm>
              <a:off x="405742" y="1139411"/>
              <a:ext cx="100983" cy="111996"/>
            </a:xfrm>
            <a:prstGeom prst="rect">
              <a:avLst/>
            </a:prstGeom>
            <a:solidFill>
              <a:srgbClr val="21C5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99382"/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9830F54B-9E61-9B46-84D6-D91FC2165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06723" y="1139411"/>
              <a:ext cx="2738445" cy="111996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E84D3D2-78CB-6346-A479-723A4CD5CB63}"/>
              </a:ext>
            </a:extLst>
          </p:cNvPr>
          <p:cNvSpPr txBox="1"/>
          <p:nvPr/>
        </p:nvSpPr>
        <p:spPr>
          <a:xfrm>
            <a:off x="4358646" y="35205820"/>
            <a:ext cx="8058443" cy="66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90" b="1" dirty="0">
                <a:solidFill>
                  <a:schemeClr val="bg1"/>
                </a:solidFill>
                <a:latin typeface="Montserrat" pitchFamily="2" charset="77"/>
              </a:rPr>
              <a:t>CONCLUSIÓN</a:t>
            </a:r>
            <a:endParaRPr lang="es-ES_tradnl" sz="369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002BA55-2A4C-AE4B-BAC2-68F22047F63A}"/>
              </a:ext>
            </a:extLst>
          </p:cNvPr>
          <p:cNvSpPr txBox="1"/>
          <p:nvPr/>
        </p:nvSpPr>
        <p:spPr>
          <a:xfrm>
            <a:off x="3505114" y="35978408"/>
            <a:ext cx="20902116" cy="349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28" dirty="0" err="1"/>
              <a:t>Lorem</a:t>
            </a:r>
            <a:r>
              <a:rPr lang="es-ES" sz="4428" dirty="0"/>
              <a:t> </a:t>
            </a:r>
            <a:r>
              <a:rPr lang="es-ES" sz="4428" dirty="0" err="1"/>
              <a:t>ipsum</a:t>
            </a:r>
            <a:r>
              <a:rPr lang="es-ES" sz="4428" dirty="0"/>
              <a:t> dolor </a:t>
            </a:r>
            <a:r>
              <a:rPr lang="es-ES" sz="4428" dirty="0" err="1"/>
              <a:t>sit</a:t>
            </a:r>
            <a:r>
              <a:rPr lang="es-ES" sz="4428" dirty="0"/>
              <a:t> </a:t>
            </a:r>
            <a:r>
              <a:rPr lang="es-ES" sz="4428" dirty="0" err="1"/>
              <a:t>amet</a:t>
            </a:r>
            <a:r>
              <a:rPr lang="es-ES" sz="4428" dirty="0"/>
              <a:t> </a:t>
            </a:r>
            <a:r>
              <a:rPr lang="es-ES" sz="4428" dirty="0" err="1"/>
              <a:t>consectetur</a:t>
            </a:r>
            <a:r>
              <a:rPr lang="es-ES" sz="4428" dirty="0"/>
              <a:t> </a:t>
            </a:r>
            <a:r>
              <a:rPr lang="es-ES" sz="4428" dirty="0" err="1"/>
              <a:t>adipiscing</a:t>
            </a:r>
            <a:r>
              <a:rPr lang="es-ES" sz="4428" dirty="0"/>
              <a:t> </a:t>
            </a:r>
            <a:r>
              <a:rPr lang="es-ES" sz="4428" dirty="0" err="1"/>
              <a:t>elit</a:t>
            </a:r>
            <a:r>
              <a:rPr lang="es-ES" sz="4428" dirty="0"/>
              <a:t> id </a:t>
            </a:r>
            <a:r>
              <a:rPr lang="es-ES" sz="4428" dirty="0" err="1"/>
              <a:t>vel</a:t>
            </a:r>
            <a:r>
              <a:rPr lang="es-ES" sz="4428" dirty="0"/>
              <a:t> </a:t>
            </a:r>
            <a:r>
              <a:rPr lang="es-ES" sz="4428" dirty="0" err="1"/>
              <a:t>metus</a:t>
            </a:r>
            <a:r>
              <a:rPr lang="es-ES" sz="4428" dirty="0"/>
              <a:t> </a:t>
            </a:r>
            <a:r>
              <a:rPr lang="es-ES" sz="4428" dirty="0" err="1"/>
              <a:t>venenatis</a:t>
            </a:r>
            <a:r>
              <a:rPr lang="es-ES" sz="4428" dirty="0"/>
              <a:t>, </a:t>
            </a:r>
            <a:r>
              <a:rPr lang="es-ES" sz="4428" dirty="0" err="1"/>
              <a:t>nullam</a:t>
            </a:r>
            <a:r>
              <a:rPr lang="es-ES" sz="4428" dirty="0"/>
              <a:t> libero vehicula </a:t>
            </a:r>
            <a:r>
              <a:rPr lang="es-ES" sz="4428" dirty="0" err="1"/>
              <a:t>tellus</a:t>
            </a:r>
            <a:r>
              <a:rPr lang="es-ES" sz="4428" dirty="0"/>
              <a:t> eros </a:t>
            </a:r>
            <a:r>
              <a:rPr lang="es-ES" sz="4428" dirty="0" err="1"/>
              <a:t>dictumst</a:t>
            </a:r>
            <a:r>
              <a:rPr lang="es-ES" sz="4428" dirty="0"/>
              <a:t> </a:t>
            </a:r>
            <a:r>
              <a:rPr lang="es-ES" sz="4428" dirty="0" err="1"/>
              <a:t>vulputate</a:t>
            </a:r>
            <a:r>
              <a:rPr lang="es-ES" sz="4428" dirty="0"/>
              <a:t> cum </a:t>
            </a:r>
            <a:r>
              <a:rPr lang="es-ES" sz="4428" dirty="0" err="1"/>
              <a:t>purus</a:t>
            </a:r>
            <a:r>
              <a:rPr lang="es-ES" sz="4428" dirty="0"/>
              <a:t> </a:t>
            </a:r>
            <a:r>
              <a:rPr lang="es-ES" sz="4428" dirty="0" err="1"/>
              <a:t>felis</a:t>
            </a:r>
            <a:r>
              <a:rPr lang="es-ES" sz="4428" dirty="0"/>
              <a:t> </a:t>
            </a:r>
            <a:r>
              <a:rPr lang="es-ES" sz="4428" dirty="0" err="1"/>
              <a:t>sagittis</a:t>
            </a:r>
            <a:r>
              <a:rPr lang="es-ES" sz="4428" dirty="0"/>
              <a:t>, </a:t>
            </a:r>
            <a:r>
              <a:rPr lang="es-ES" sz="4428" dirty="0" err="1"/>
              <a:t>suscipit</a:t>
            </a:r>
            <a:r>
              <a:rPr lang="es-ES" sz="4428" dirty="0"/>
              <a:t> </a:t>
            </a:r>
            <a:r>
              <a:rPr lang="es-ES" sz="4428" dirty="0" err="1"/>
              <a:t>augue</a:t>
            </a:r>
            <a:r>
              <a:rPr lang="es-ES" sz="4428" dirty="0"/>
              <a:t> </a:t>
            </a:r>
            <a:r>
              <a:rPr lang="es-ES" sz="4428" dirty="0" err="1"/>
              <a:t>enim</a:t>
            </a:r>
            <a:r>
              <a:rPr lang="es-ES" sz="4428" dirty="0"/>
              <a:t> </a:t>
            </a:r>
            <a:r>
              <a:rPr lang="es-ES" sz="4428" dirty="0" err="1"/>
              <a:t>aliquam</a:t>
            </a:r>
            <a:r>
              <a:rPr lang="es-ES" sz="4428" dirty="0"/>
              <a:t> </a:t>
            </a:r>
            <a:r>
              <a:rPr lang="es-ES" sz="4428" dirty="0" err="1"/>
              <a:t>malesuada</a:t>
            </a:r>
            <a:r>
              <a:rPr lang="es-ES" sz="4428" dirty="0"/>
              <a:t> </a:t>
            </a:r>
            <a:r>
              <a:rPr lang="es-ES" sz="4428" dirty="0" err="1"/>
              <a:t>penatibus</a:t>
            </a:r>
            <a:r>
              <a:rPr lang="es-ES" sz="4428" dirty="0"/>
              <a:t> </a:t>
            </a:r>
            <a:r>
              <a:rPr lang="es-ES" sz="4428" dirty="0" err="1"/>
              <a:t>torquent</a:t>
            </a:r>
            <a:r>
              <a:rPr lang="es-ES" sz="4428" dirty="0"/>
              <a:t> ultrices </a:t>
            </a:r>
            <a:r>
              <a:rPr lang="es-ES" sz="4428" dirty="0" err="1"/>
              <a:t>natoque</a:t>
            </a:r>
            <a:r>
              <a:rPr lang="es-ES" sz="4428" dirty="0"/>
              <a:t> </a:t>
            </a:r>
            <a:r>
              <a:rPr lang="es-ES" sz="4428" dirty="0" err="1"/>
              <a:t>luctus</a:t>
            </a:r>
            <a:r>
              <a:rPr lang="es-ES" sz="4428" dirty="0"/>
              <a:t>. A </a:t>
            </a:r>
            <a:r>
              <a:rPr lang="es-ES" sz="4428" dirty="0" err="1"/>
              <a:t>netus</a:t>
            </a:r>
            <a:r>
              <a:rPr lang="es-ES" sz="4428" dirty="0"/>
              <a:t> </a:t>
            </a:r>
            <a:r>
              <a:rPr lang="es-ES" sz="4428" dirty="0" err="1"/>
              <a:t>faucibus</a:t>
            </a:r>
            <a:r>
              <a:rPr lang="es-ES" sz="4428" dirty="0"/>
              <a:t> </a:t>
            </a:r>
            <a:r>
              <a:rPr lang="es-ES" sz="4428" dirty="0" err="1"/>
              <a:t>nam</a:t>
            </a:r>
            <a:r>
              <a:rPr lang="es-ES" sz="4428" dirty="0"/>
              <a:t> </a:t>
            </a:r>
            <a:r>
              <a:rPr lang="es-ES" sz="4428" dirty="0" err="1"/>
              <a:t>pharetra</a:t>
            </a:r>
            <a:r>
              <a:rPr lang="es-ES" sz="4428" dirty="0"/>
              <a:t> </a:t>
            </a:r>
            <a:r>
              <a:rPr lang="es-ES" sz="4428" dirty="0" err="1"/>
              <a:t>placerat</a:t>
            </a:r>
            <a:r>
              <a:rPr lang="es-ES" sz="4428" dirty="0"/>
              <a:t> </a:t>
            </a:r>
            <a:r>
              <a:rPr lang="es-ES" sz="4428" dirty="0" err="1"/>
              <a:t>facilisi</a:t>
            </a:r>
            <a:r>
              <a:rPr lang="es-ES" sz="4428" dirty="0"/>
              <a:t> </a:t>
            </a:r>
            <a:r>
              <a:rPr lang="es-ES" sz="4428" dirty="0" err="1"/>
              <a:t>molestie</a:t>
            </a:r>
            <a:r>
              <a:rPr lang="es-ES" sz="4428" dirty="0"/>
              <a:t> </a:t>
            </a:r>
            <a:r>
              <a:rPr lang="es-ES" sz="4428" dirty="0" err="1"/>
              <a:t>hac</a:t>
            </a:r>
            <a:r>
              <a:rPr lang="es-ES" sz="4428" dirty="0"/>
              <a:t> </a:t>
            </a:r>
            <a:r>
              <a:rPr lang="es-ES" sz="4428" dirty="0" err="1"/>
              <a:t>lobortis</a:t>
            </a:r>
            <a:r>
              <a:rPr lang="es-ES" sz="4428" dirty="0"/>
              <a:t> </a:t>
            </a:r>
            <a:r>
              <a:rPr lang="es-ES" sz="4428" dirty="0" err="1"/>
              <a:t>vivamus</a:t>
            </a:r>
            <a:r>
              <a:rPr lang="es-ES" sz="4428" dirty="0"/>
              <a:t> </a:t>
            </a:r>
            <a:r>
              <a:rPr lang="es-ES" sz="4428" dirty="0" err="1"/>
              <a:t>neque</a:t>
            </a:r>
            <a:r>
              <a:rPr lang="es-ES" sz="4428" dirty="0"/>
              <a:t> </a:t>
            </a:r>
            <a:r>
              <a:rPr lang="es-ES" sz="4428" dirty="0" err="1"/>
              <a:t>potenti</a:t>
            </a:r>
            <a:r>
              <a:rPr lang="es-ES" sz="4428" dirty="0"/>
              <a:t>, </a:t>
            </a:r>
            <a:r>
              <a:rPr lang="es-ES" sz="4428" dirty="0" err="1"/>
              <a:t>pulvinar</a:t>
            </a:r>
            <a:r>
              <a:rPr lang="es-ES" sz="4428" dirty="0"/>
              <a:t> </a:t>
            </a:r>
            <a:r>
              <a:rPr lang="es-ES" sz="4428" dirty="0" err="1"/>
              <a:t>nec</a:t>
            </a:r>
            <a:r>
              <a:rPr lang="es-ES" sz="4428" dirty="0"/>
              <a:t> </a:t>
            </a:r>
            <a:r>
              <a:rPr lang="es-ES" sz="4428" dirty="0" err="1"/>
              <a:t>tincidunt</a:t>
            </a:r>
            <a:r>
              <a:rPr lang="es-ES" sz="4428" dirty="0"/>
              <a:t> </a:t>
            </a:r>
            <a:r>
              <a:rPr lang="es-ES" sz="4428" dirty="0" err="1"/>
              <a:t>interdum</a:t>
            </a:r>
            <a:r>
              <a:rPr lang="es-ES" sz="4428" dirty="0"/>
              <a:t> </a:t>
            </a:r>
            <a:r>
              <a:rPr lang="es-ES" sz="4428" dirty="0" err="1"/>
              <a:t>suscipit</a:t>
            </a:r>
            <a:r>
              <a:rPr lang="es-ES" sz="4428" dirty="0"/>
              <a:t> </a:t>
            </a:r>
            <a:r>
              <a:rPr lang="es-ES" sz="4428" dirty="0" err="1"/>
              <a:t>natoque</a:t>
            </a:r>
            <a:r>
              <a:rPr lang="es-ES" sz="4428" dirty="0"/>
              <a:t> </a:t>
            </a:r>
            <a:r>
              <a:rPr lang="es-ES" sz="4428" dirty="0" err="1"/>
              <a:t>mauris</a:t>
            </a:r>
            <a:r>
              <a:rPr lang="es-ES" sz="4428" dirty="0"/>
              <a:t> </a:t>
            </a:r>
            <a:r>
              <a:rPr lang="es-ES" sz="4428" dirty="0" err="1"/>
              <a:t>ridiculus</a:t>
            </a:r>
            <a:r>
              <a:rPr lang="es-ES" sz="4428" dirty="0"/>
              <a:t> sed </a:t>
            </a:r>
            <a:r>
              <a:rPr lang="es-ES" sz="4428" dirty="0" err="1"/>
              <a:t>habitasse</a:t>
            </a:r>
            <a:r>
              <a:rPr lang="es-ES" sz="4428" dirty="0"/>
              <a:t>.</a:t>
            </a:r>
            <a:endParaRPr lang="es-ES_tradnl" sz="4428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4B044AF-0796-0543-8699-1205DCDF761A}"/>
              </a:ext>
            </a:extLst>
          </p:cNvPr>
          <p:cNvSpPr txBox="1"/>
          <p:nvPr/>
        </p:nvSpPr>
        <p:spPr>
          <a:xfrm>
            <a:off x="3403883" y="18416124"/>
            <a:ext cx="20902108" cy="418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28" dirty="0" err="1"/>
              <a:t>Lorem</a:t>
            </a:r>
            <a:r>
              <a:rPr lang="es-ES" sz="4428" dirty="0"/>
              <a:t> </a:t>
            </a:r>
            <a:r>
              <a:rPr lang="es-ES" sz="4428" dirty="0" err="1"/>
              <a:t>ipsum</a:t>
            </a:r>
            <a:r>
              <a:rPr lang="es-ES" sz="4428" dirty="0"/>
              <a:t> dolor </a:t>
            </a:r>
            <a:r>
              <a:rPr lang="es-ES" sz="4428" dirty="0" err="1"/>
              <a:t>sit</a:t>
            </a:r>
            <a:r>
              <a:rPr lang="es-ES" sz="4428" dirty="0"/>
              <a:t> </a:t>
            </a:r>
            <a:r>
              <a:rPr lang="es-ES" sz="4428" dirty="0" err="1"/>
              <a:t>amet</a:t>
            </a:r>
            <a:r>
              <a:rPr lang="es-ES" sz="4428" dirty="0"/>
              <a:t> </a:t>
            </a:r>
            <a:r>
              <a:rPr lang="es-ES" sz="4428" dirty="0" err="1"/>
              <a:t>consectetur</a:t>
            </a:r>
            <a:r>
              <a:rPr lang="es-ES" sz="4428" dirty="0"/>
              <a:t> </a:t>
            </a:r>
            <a:r>
              <a:rPr lang="es-ES" sz="4428" dirty="0" err="1"/>
              <a:t>adipiscing</a:t>
            </a:r>
            <a:r>
              <a:rPr lang="es-ES" sz="4428" dirty="0"/>
              <a:t> </a:t>
            </a:r>
            <a:r>
              <a:rPr lang="es-ES" sz="4428" dirty="0" err="1"/>
              <a:t>elit</a:t>
            </a:r>
            <a:r>
              <a:rPr lang="es-ES" sz="4428" dirty="0"/>
              <a:t> id </a:t>
            </a:r>
            <a:r>
              <a:rPr lang="es-ES" sz="4428" dirty="0" err="1"/>
              <a:t>vel</a:t>
            </a:r>
            <a:r>
              <a:rPr lang="es-ES" sz="4428" dirty="0"/>
              <a:t> </a:t>
            </a:r>
            <a:r>
              <a:rPr lang="es-ES" sz="4428" dirty="0" err="1"/>
              <a:t>metus</a:t>
            </a:r>
            <a:r>
              <a:rPr lang="es-ES" sz="4428" dirty="0"/>
              <a:t> </a:t>
            </a:r>
            <a:r>
              <a:rPr lang="es-ES" sz="4428" dirty="0" err="1"/>
              <a:t>venenatis</a:t>
            </a:r>
            <a:r>
              <a:rPr lang="es-ES" sz="4428" dirty="0"/>
              <a:t>, </a:t>
            </a:r>
            <a:r>
              <a:rPr lang="es-ES" sz="4428" dirty="0" err="1"/>
              <a:t>nullam</a:t>
            </a:r>
            <a:r>
              <a:rPr lang="es-ES" sz="4428" dirty="0"/>
              <a:t> libero vehicula </a:t>
            </a:r>
            <a:r>
              <a:rPr lang="es-ES" sz="4428" dirty="0" err="1"/>
              <a:t>tellus</a:t>
            </a:r>
            <a:r>
              <a:rPr lang="es-ES" sz="4428" dirty="0"/>
              <a:t> eros </a:t>
            </a:r>
            <a:r>
              <a:rPr lang="es-ES" sz="4428" dirty="0" err="1"/>
              <a:t>dictumst</a:t>
            </a:r>
            <a:r>
              <a:rPr lang="es-ES" sz="4428" dirty="0"/>
              <a:t> </a:t>
            </a:r>
            <a:r>
              <a:rPr lang="es-ES" sz="4428" dirty="0" err="1"/>
              <a:t>vulputate</a:t>
            </a:r>
            <a:r>
              <a:rPr lang="es-ES" sz="4428" dirty="0"/>
              <a:t> cum </a:t>
            </a:r>
            <a:r>
              <a:rPr lang="es-ES" sz="4428" dirty="0" err="1"/>
              <a:t>purus</a:t>
            </a:r>
            <a:r>
              <a:rPr lang="es-ES" sz="4428" dirty="0"/>
              <a:t> </a:t>
            </a:r>
            <a:r>
              <a:rPr lang="es-ES" sz="4428" dirty="0" err="1"/>
              <a:t>felis</a:t>
            </a:r>
            <a:r>
              <a:rPr lang="es-ES" sz="4428" dirty="0"/>
              <a:t> </a:t>
            </a:r>
            <a:r>
              <a:rPr lang="es-ES" sz="4428" dirty="0" err="1"/>
              <a:t>sagittis</a:t>
            </a:r>
            <a:r>
              <a:rPr lang="es-ES" sz="4428" dirty="0"/>
              <a:t>, </a:t>
            </a:r>
            <a:r>
              <a:rPr lang="es-ES" sz="4428" dirty="0" err="1"/>
              <a:t>suscipit</a:t>
            </a:r>
            <a:r>
              <a:rPr lang="es-ES" sz="4428" dirty="0"/>
              <a:t> </a:t>
            </a:r>
            <a:r>
              <a:rPr lang="es-ES" sz="4428" dirty="0" err="1"/>
              <a:t>augue</a:t>
            </a:r>
            <a:r>
              <a:rPr lang="es-ES" sz="4428" dirty="0"/>
              <a:t> </a:t>
            </a:r>
            <a:r>
              <a:rPr lang="es-ES" sz="4428" dirty="0" err="1"/>
              <a:t>enim</a:t>
            </a:r>
            <a:r>
              <a:rPr lang="es-ES" sz="4428" dirty="0"/>
              <a:t> </a:t>
            </a:r>
            <a:r>
              <a:rPr lang="es-ES" sz="4428" dirty="0" err="1"/>
              <a:t>aliquam</a:t>
            </a:r>
            <a:r>
              <a:rPr lang="es-ES" sz="4428" dirty="0"/>
              <a:t> </a:t>
            </a:r>
            <a:r>
              <a:rPr lang="es-ES" sz="4428" dirty="0" err="1"/>
              <a:t>malesuada</a:t>
            </a:r>
            <a:r>
              <a:rPr lang="es-ES" sz="4428" dirty="0"/>
              <a:t> </a:t>
            </a:r>
            <a:r>
              <a:rPr lang="es-ES" sz="4428" dirty="0" err="1"/>
              <a:t>penatibus</a:t>
            </a:r>
            <a:r>
              <a:rPr lang="es-ES" sz="4428" dirty="0"/>
              <a:t> </a:t>
            </a:r>
            <a:r>
              <a:rPr lang="es-ES" sz="4428" dirty="0" err="1"/>
              <a:t>torquent</a:t>
            </a:r>
            <a:r>
              <a:rPr lang="es-ES" sz="4428" dirty="0"/>
              <a:t> ultrices </a:t>
            </a:r>
            <a:r>
              <a:rPr lang="es-ES" sz="4428" dirty="0" err="1"/>
              <a:t>natoque</a:t>
            </a:r>
            <a:r>
              <a:rPr lang="es-ES" sz="4428" dirty="0"/>
              <a:t> </a:t>
            </a:r>
            <a:r>
              <a:rPr lang="es-ES" sz="4428" dirty="0" err="1"/>
              <a:t>luctus</a:t>
            </a:r>
            <a:r>
              <a:rPr lang="es-ES" sz="4428" dirty="0"/>
              <a:t>. A </a:t>
            </a:r>
            <a:r>
              <a:rPr lang="es-ES" sz="4428" dirty="0" err="1"/>
              <a:t>netus</a:t>
            </a:r>
            <a:r>
              <a:rPr lang="es-ES" sz="4428" dirty="0"/>
              <a:t> </a:t>
            </a:r>
            <a:r>
              <a:rPr lang="es-ES" sz="4428" dirty="0" err="1"/>
              <a:t>faucibus</a:t>
            </a:r>
            <a:r>
              <a:rPr lang="es-ES" sz="4428" dirty="0"/>
              <a:t> </a:t>
            </a:r>
            <a:r>
              <a:rPr lang="es-ES" sz="4428" dirty="0" err="1"/>
              <a:t>nam</a:t>
            </a:r>
            <a:r>
              <a:rPr lang="es-ES" sz="4428" dirty="0"/>
              <a:t> </a:t>
            </a:r>
            <a:r>
              <a:rPr lang="es-ES" sz="4428" dirty="0" err="1"/>
              <a:t>pharetra</a:t>
            </a:r>
            <a:r>
              <a:rPr lang="es-ES" sz="4428" dirty="0"/>
              <a:t> </a:t>
            </a:r>
            <a:r>
              <a:rPr lang="es-ES" sz="4428" dirty="0" err="1"/>
              <a:t>placerat</a:t>
            </a:r>
            <a:r>
              <a:rPr lang="es-ES" sz="4428" dirty="0"/>
              <a:t> </a:t>
            </a:r>
            <a:r>
              <a:rPr lang="es-ES" sz="4428" dirty="0" err="1"/>
              <a:t>facilisi</a:t>
            </a:r>
            <a:r>
              <a:rPr lang="es-ES" sz="4428" dirty="0"/>
              <a:t> </a:t>
            </a:r>
            <a:r>
              <a:rPr lang="es-ES" sz="4428" dirty="0" err="1"/>
              <a:t>molestie</a:t>
            </a:r>
            <a:r>
              <a:rPr lang="es-ES" sz="4428" dirty="0"/>
              <a:t> </a:t>
            </a:r>
            <a:r>
              <a:rPr lang="es-ES" sz="4428" dirty="0" err="1"/>
              <a:t>hac</a:t>
            </a:r>
            <a:r>
              <a:rPr lang="es-ES" sz="4428" dirty="0"/>
              <a:t> </a:t>
            </a:r>
            <a:r>
              <a:rPr lang="es-ES" sz="4428" dirty="0" err="1"/>
              <a:t>lobortis</a:t>
            </a:r>
            <a:r>
              <a:rPr lang="es-ES" sz="4428" dirty="0"/>
              <a:t> </a:t>
            </a:r>
            <a:r>
              <a:rPr lang="es-ES" sz="4428" dirty="0" err="1"/>
              <a:t>vivamus</a:t>
            </a:r>
            <a:r>
              <a:rPr lang="es-ES" sz="4428" dirty="0"/>
              <a:t> </a:t>
            </a:r>
            <a:r>
              <a:rPr lang="es-ES" sz="4428" dirty="0" err="1"/>
              <a:t>neque</a:t>
            </a:r>
            <a:r>
              <a:rPr lang="es-ES" sz="4428" dirty="0"/>
              <a:t> </a:t>
            </a:r>
            <a:r>
              <a:rPr lang="es-ES" sz="4428" dirty="0" err="1"/>
              <a:t>potenti</a:t>
            </a:r>
            <a:r>
              <a:rPr lang="es-ES" sz="4428" dirty="0"/>
              <a:t>, </a:t>
            </a:r>
            <a:r>
              <a:rPr lang="es-ES" sz="4428" dirty="0" err="1"/>
              <a:t>pulvinar</a:t>
            </a:r>
            <a:r>
              <a:rPr lang="es-ES" sz="4428" dirty="0"/>
              <a:t> </a:t>
            </a:r>
            <a:r>
              <a:rPr lang="es-ES" sz="4428" dirty="0" err="1"/>
              <a:t>nec</a:t>
            </a:r>
            <a:r>
              <a:rPr lang="es-ES" sz="4428" dirty="0"/>
              <a:t> </a:t>
            </a:r>
            <a:r>
              <a:rPr lang="es-ES" sz="4428" dirty="0" err="1"/>
              <a:t>tincidunt</a:t>
            </a:r>
            <a:r>
              <a:rPr lang="es-ES" sz="4428" dirty="0"/>
              <a:t> </a:t>
            </a:r>
            <a:r>
              <a:rPr lang="es-ES" sz="4428" dirty="0" err="1"/>
              <a:t>interdum</a:t>
            </a:r>
            <a:r>
              <a:rPr lang="es-ES" sz="4428" dirty="0"/>
              <a:t> </a:t>
            </a:r>
            <a:r>
              <a:rPr lang="es-ES" sz="4428" dirty="0" err="1"/>
              <a:t>suscipit</a:t>
            </a:r>
            <a:r>
              <a:rPr lang="es-ES" sz="4428" dirty="0"/>
              <a:t> </a:t>
            </a:r>
            <a:r>
              <a:rPr lang="es-ES" sz="4428" dirty="0" err="1"/>
              <a:t>natoque</a:t>
            </a:r>
            <a:r>
              <a:rPr lang="es-ES" sz="4428" dirty="0"/>
              <a:t> </a:t>
            </a:r>
            <a:r>
              <a:rPr lang="es-ES" sz="4428" dirty="0" err="1"/>
              <a:t>mauris</a:t>
            </a:r>
            <a:r>
              <a:rPr lang="es-ES" sz="4428" dirty="0"/>
              <a:t> </a:t>
            </a:r>
            <a:r>
              <a:rPr lang="es-ES" sz="4428" dirty="0" err="1"/>
              <a:t>ridiculus</a:t>
            </a:r>
            <a:r>
              <a:rPr lang="es-ES" sz="4428" dirty="0"/>
              <a:t> sed </a:t>
            </a:r>
            <a:r>
              <a:rPr lang="es-ES" sz="4428" dirty="0" err="1"/>
              <a:t>habitasse</a:t>
            </a:r>
            <a:r>
              <a:rPr lang="es-ES" sz="4428" dirty="0"/>
              <a:t>. </a:t>
            </a:r>
            <a:r>
              <a:rPr lang="es-ES" sz="4428" dirty="0" err="1"/>
              <a:t>Sagittis</a:t>
            </a:r>
            <a:r>
              <a:rPr lang="es-ES" sz="4428" dirty="0"/>
              <a:t> </a:t>
            </a:r>
            <a:r>
              <a:rPr lang="es-ES" sz="4428" dirty="0" err="1"/>
              <a:t>fringilla</a:t>
            </a:r>
            <a:r>
              <a:rPr lang="es-ES" sz="4428" dirty="0"/>
              <a:t> </a:t>
            </a:r>
            <a:r>
              <a:rPr lang="es-ES" sz="4428" dirty="0" err="1"/>
              <a:t>cursus</a:t>
            </a:r>
            <a:r>
              <a:rPr lang="es-ES" sz="4428" dirty="0"/>
              <a:t> </a:t>
            </a:r>
            <a:r>
              <a:rPr lang="es-ES" sz="4428" dirty="0" err="1"/>
              <a:t>erat</a:t>
            </a:r>
            <a:r>
              <a:rPr lang="es-ES" sz="4428" dirty="0"/>
              <a:t>.</a:t>
            </a:r>
            <a:endParaRPr lang="es-ES_tradnl" sz="4428" dirty="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0FB5146-10DE-B047-8973-72BC5CB3B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114" y="26613078"/>
            <a:ext cx="14521992" cy="7745062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FDE61CD7-7762-A54E-B7BC-C0B563732993}"/>
              </a:ext>
            </a:extLst>
          </p:cNvPr>
          <p:cNvSpPr txBox="1"/>
          <p:nvPr/>
        </p:nvSpPr>
        <p:spPr>
          <a:xfrm>
            <a:off x="3295164" y="23008794"/>
            <a:ext cx="21112062" cy="281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28" dirty="0" err="1"/>
              <a:t>Lorem</a:t>
            </a:r>
            <a:r>
              <a:rPr lang="es-ES" sz="4428" dirty="0"/>
              <a:t> </a:t>
            </a:r>
            <a:r>
              <a:rPr lang="es-ES" sz="4428" dirty="0" err="1"/>
              <a:t>ipsum</a:t>
            </a:r>
            <a:r>
              <a:rPr lang="es-ES" sz="4428" dirty="0"/>
              <a:t> dolor </a:t>
            </a:r>
            <a:r>
              <a:rPr lang="es-ES" sz="4428" dirty="0" err="1"/>
              <a:t>sit</a:t>
            </a:r>
            <a:r>
              <a:rPr lang="es-ES" sz="4428" dirty="0"/>
              <a:t> </a:t>
            </a:r>
            <a:r>
              <a:rPr lang="es-ES" sz="4428" dirty="0" err="1"/>
              <a:t>amet</a:t>
            </a:r>
            <a:r>
              <a:rPr lang="es-ES" sz="4428" dirty="0"/>
              <a:t> </a:t>
            </a:r>
            <a:r>
              <a:rPr lang="es-ES" sz="4428" dirty="0" err="1"/>
              <a:t>consectetur</a:t>
            </a:r>
            <a:r>
              <a:rPr lang="es-ES" sz="4428" dirty="0"/>
              <a:t> </a:t>
            </a:r>
            <a:r>
              <a:rPr lang="es-ES" sz="4428" dirty="0" err="1"/>
              <a:t>adipiscing</a:t>
            </a:r>
            <a:r>
              <a:rPr lang="es-ES" sz="4428" dirty="0"/>
              <a:t> </a:t>
            </a:r>
            <a:r>
              <a:rPr lang="es-ES" sz="4428" dirty="0" err="1"/>
              <a:t>elit</a:t>
            </a:r>
            <a:r>
              <a:rPr lang="es-ES" sz="4428" dirty="0"/>
              <a:t> id </a:t>
            </a:r>
            <a:r>
              <a:rPr lang="es-ES" sz="4428" dirty="0" err="1"/>
              <a:t>vel</a:t>
            </a:r>
            <a:r>
              <a:rPr lang="es-ES" sz="4428" dirty="0"/>
              <a:t> </a:t>
            </a:r>
            <a:r>
              <a:rPr lang="es-ES" sz="4428" dirty="0" err="1"/>
              <a:t>metus</a:t>
            </a:r>
            <a:r>
              <a:rPr lang="es-ES" sz="4428" dirty="0"/>
              <a:t> </a:t>
            </a:r>
            <a:r>
              <a:rPr lang="es-ES" sz="4428" dirty="0" err="1"/>
              <a:t>venenatis</a:t>
            </a:r>
            <a:r>
              <a:rPr lang="es-ES" sz="4428" dirty="0"/>
              <a:t>, </a:t>
            </a:r>
            <a:r>
              <a:rPr lang="es-ES" sz="4428" dirty="0" err="1"/>
              <a:t>nullam</a:t>
            </a:r>
            <a:r>
              <a:rPr lang="es-ES" sz="4428" dirty="0"/>
              <a:t> libero vehicula </a:t>
            </a:r>
            <a:r>
              <a:rPr lang="es-ES" sz="4428" dirty="0" err="1"/>
              <a:t>tellus</a:t>
            </a:r>
            <a:r>
              <a:rPr lang="es-ES" sz="4428" dirty="0"/>
              <a:t> eros </a:t>
            </a:r>
            <a:r>
              <a:rPr lang="es-ES" sz="4428" dirty="0" err="1"/>
              <a:t>dictumst</a:t>
            </a:r>
            <a:r>
              <a:rPr lang="es-ES" sz="4428" dirty="0"/>
              <a:t> </a:t>
            </a:r>
            <a:r>
              <a:rPr lang="es-ES" sz="4428" dirty="0" err="1"/>
              <a:t>vulputate</a:t>
            </a:r>
            <a:r>
              <a:rPr lang="es-ES" sz="4428" dirty="0"/>
              <a:t> cum </a:t>
            </a:r>
            <a:r>
              <a:rPr lang="es-ES" sz="4428" dirty="0" err="1"/>
              <a:t>purus</a:t>
            </a:r>
            <a:r>
              <a:rPr lang="es-ES" sz="4428" dirty="0"/>
              <a:t> </a:t>
            </a:r>
            <a:r>
              <a:rPr lang="es-ES" sz="4428" dirty="0" err="1"/>
              <a:t>felis</a:t>
            </a:r>
            <a:r>
              <a:rPr lang="es-ES" sz="4428" dirty="0"/>
              <a:t> </a:t>
            </a:r>
            <a:r>
              <a:rPr lang="es-ES" sz="4428" dirty="0" err="1"/>
              <a:t>sagittis</a:t>
            </a:r>
            <a:r>
              <a:rPr lang="es-ES" sz="4428" dirty="0"/>
              <a:t>, </a:t>
            </a:r>
            <a:r>
              <a:rPr lang="es-ES" sz="4428" dirty="0" err="1"/>
              <a:t>suscipit</a:t>
            </a:r>
            <a:r>
              <a:rPr lang="es-ES" sz="4428" dirty="0"/>
              <a:t> </a:t>
            </a:r>
            <a:r>
              <a:rPr lang="es-ES" sz="4428" dirty="0" err="1"/>
              <a:t>augue</a:t>
            </a:r>
            <a:r>
              <a:rPr lang="es-ES" sz="4428" dirty="0"/>
              <a:t> </a:t>
            </a:r>
            <a:r>
              <a:rPr lang="es-ES" sz="4428" dirty="0" err="1"/>
              <a:t>enim</a:t>
            </a:r>
            <a:r>
              <a:rPr lang="es-ES" sz="4428" dirty="0"/>
              <a:t> </a:t>
            </a:r>
            <a:r>
              <a:rPr lang="es-ES" sz="4428" dirty="0" err="1"/>
              <a:t>aliquam</a:t>
            </a:r>
            <a:r>
              <a:rPr lang="es-ES" sz="4428" dirty="0"/>
              <a:t> </a:t>
            </a:r>
            <a:r>
              <a:rPr lang="es-ES" sz="4428" dirty="0" err="1"/>
              <a:t>malesuada</a:t>
            </a:r>
            <a:r>
              <a:rPr lang="es-ES" sz="4428" dirty="0"/>
              <a:t> </a:t>
            </a:r>
            <a:r>
              <a:rPr lang="es-ES" sz="4428" dirty="0" err="1"/>
              <a:t>penatibus</a:t>
            </a:r>
            <a:r>
              <a:rPr lang="es-ES" sz="4428" dirty="0"/>
              <a:t> </a:t>
            </a:r>
            <a:r>
              <a:rPr lang="es-ES" sz="4428" dirty="0" err="1"/>
              <a:t>torquent</a:t>
            </a:r>
            <a:r>
              <a:rPr lang="es-ES" sz="4428" dirty="0"/>
              <a:t> ultrices </a:t>
            </a:r>
            <a:r>
              <a:rPr lang="es-ES" sz="4428" dirty="0" err="1"/>
              <a:t>natoque</a:t>
            </a:r>
            <a:r>
              <a:rPr lang="es-ES" sz="4428" dirty="0"/>
              <a:t> </a:t>
            </a:r>
            <a:r>
              <a:rPr lang="es-ES" sz="4428" dirty="0" err="1"/>
              <a:t>luctus</a:t>
            </a:r>
            <a:r>
              <a:rPr lang="es-ES" sz="4428" dirty="0"/>
              <a:t>. A </a:t>
            </a:r>
            <a:r>
              <a:rPr lang="es-ES" sz="4428" dirty="0" err="1"/>
              <a:t>netus</a:t>
            </a:r>
            <a:r>
              <a:rPr lang="es-ES" sz="4428" dirty="0"/>
              <a:t> </a:t>
            </a:r>
            <a:r>
              <a:rPr lang="es-ES" sz="4428" dirty="0" err="1"/>
              <a:t>faucibus</a:t>
            </a:r>
            <a:r>
              <a:rPr lang="es-ES" sz="4428" dirty="0"/>
              <a:t> </a:t>
            </a:r>
            <a:r>
              <a:rPr lang="es-ES" sz="4428" dirty="0" err="1"/>
              <a:t>nam</a:t>
            </a:r>
            <a:r>
              <a:rPr lang="es-ES" sz="4428" dirty="0"/>
              <a:t> </a:t>
            </a:r>
            <a:r>
              <a:rPr lang="es-ES" sz="4428" dirty="0" err="1"/>
              <a:t>pharetra</a:t>
            </a:r>
            <a:r>
              <a:rPr lang="es-ES" sz="4428" dirty="0"/>
              <a:t> </a:t>
            </a:r>
            <a:r>
              <a:rPr lang="es-ES" sz="4428" dirty="0" err="1"/>
              <a:t>placerat</a:t>
            </a:r>
            <a:r>
              <a:rPr lang="es-ES" sz="4428" dirty="0"/>
              <a:t> </a:t>
            </a:r>
            <a:r>
              <a:rPr lang="es-ES" sz="4428" dirty="0" err="1"/>
              <a:t>facilisi</a:t>
            </a:r>
            <a:r>
              <a:rPr lang="es-ES" sz="4428" dirty="0"/>
              <a:t> </a:t>
            </a:r>
            <a:r>
              <a:rPr lang="es-ES" sz="4428" dirty="0" err="1"/>
              <a:t>molestie</a:t>
            </a:r>
            <a:r>
              <a:rPr lang="es-ES" sz="4428" dirty="0"/>
              <a:t> </a:t>
            </a:r>
            <a:r>
              <a:rPr lang="es-ES" sz="4428" dirty="0" err="1"/>
              <a:t>hac</a:t>
            </a:r>
            <a:r>
              <a:rPr lang="es-ES" sz="4428" dirty="0"/>
              <a:t> </a:t>
            </a:r>
            <a:r>
              <a:rPr lang="es-ES" sz="4428" dirty="0" err="1"/>
              <a:t>lobortis</a:t>
            </a:r>
            <a:r>
              <a:rPr lang="es-ES" sz="4428" dirty="0"/>
              <a:t> </a:t>
            </a:r>
            <a:r>
              <a:rPr lang="es-ES" sz="4428" dirty="0" err="1"/>
              <a:t>vivamus</a:t>
            </a:r>
            <a:r>
              <a:rPr lang="es-ES" sz="4428" dirty="0"/>
              <a:t> </a:t>
            </a:r>
            <a:r>
              <a:rPr lang="es-ES" sz="4428" dirty="0" err="1"/>
              <a:t>neque</a:t>
            </a:r>
            <a:r>
              <a:rPr lang="es-ES" sz="4428" dirty="0"/>
              <a:t> potente.</a:t>
            </a:r>
            <a:endParaRPr lang="es-ES_tradnl" sz="4428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54174CC-53E7-E74E-AF56-EB9FF09F430F}"/>
              </a:ext>
            </a:extLst>
          </p:cNvPr>
          <p:cNvSpPr txBox="1"/>
          <p:nvPr/>
        </p:nvSpPr>
        <p:spPr>
          <a:xfrm>
            <a:off x="18320658" y="26433490"/>
            <a:ext cx="6086572" cy="486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28" dirty="0" err="1"/>
              <a:t>Lorem</a:t>
            </a:r>
            <a:r>
              <a:rPr lang="es-ES" sz="4428" dirty="0"/>
              <a:t> </a:t>
            </a:r>
            <a:r>
              <a:rPr lang="es-ES" sz="4428" dirty="0" err="1"/>
              <a:t>ipsum</a:t>
            </a:r>
            <a:r>
              <a:rPr lang="es-ES" sz="4428" dirty="0"/>
              <a:t> dolor </a:t>
            </a:r>
            <a:r>
              <a:rPr lang="es-ES" sz="4428" dirty="0" err="1"/>
              <a:t>sit</a:t>
            </a:r>
            <a:r>
              <a:rPr lang="es-ES" sz="4428" dirty="0"/>
              <a:t> </a:t>
            </a:r>
            <a:r>
              <a:rPr lang="es-ES" sz="4428" dirty="0" err="1"/>
              <a:t>amet</a:t>
            </a:r>
            <a:r>
              <a:rPr lang="es-ES" sz="4428" dirty="0"/>
              <a:t> </a:t>
            </a:r>
            <a:r>
              <a:rPr lang="es-ES" sz="4428" dirty="0" err="1"/>
              <a:t>consectetur</a:t>
            </a:r>
            <a:r>
              <a:rPr lang="es-ES" sz="4428" dirty="0"/>
              <a:t> </a:t>
            </a:r>
            <a:r>
              <a:rPr lang="es-ES" sz="4428" dirty="0" err="1"/>
              <a:t>adipiscing</a:t>
            </a:r>
            <a:r>
              <a:rPr lang="es-ES" sz="4428" dirty="0"/>
              <a:t> </a:t>
            </a:r>
            <a:r>
              <a:rPr lang="es-ES" sz="4428" dirty="0" err="1"/>
              <a:t>elit</a:t>
            </a:r>
            <a:r>
              <a:rPr lang="es-ES" sz="4428" dirty="0"/>
              <a:t> id </a:t>
            </a:r>
            <a:r>
              <a:rPr lang="es-ES" sz="4428" dirty="0" err="1"/>
              <a:t>vel</a:t>
            </a:r>
            <a:r>
              <a:rPr lang="es-ES" sz="4428" dirty="0"/>
              <a:t> </a:t>
            </a:r>
            <a:r>
              <a:rPr lang="es-ES" sz="4428" dirty="0" err="1"/>
              <a:t>metus</a:t>
            </a:r>
            <a:r>
              <a:rPr lang="es-ES" sz="4428" dirty="0"/>
              <a:t> </a:t>
            </a:r>
            <a:r>
              <a:rPr lang="es-ES" sz="4428" dirty="0" err="1"/>
              <a:t>venenatis</a:t>
            </a:r>
            <a:r>
              <a:rPr lang="es-ES" sz="4428" dirty="0"/>
              <a:t>, </a:t>
            </a:r>
            <a:r>
              <a:rPr lang="es-ES" sz="4428" dirty="0" err="1"/>
              <a:t>nullam</a:t>
            </a:r>
            <a:r>
              <a:rPr lang="es-ES" sz="4428" dirty="0"/>
              <a:t> libero vehicula </a:t>
            </a:r>
            <a:r>
              <a:rPr lang="es-ES" sz="4428" dirty="0" err="1"/>
              <a:t>tellus</a:t>
            </a:r>
            <a:r>
              <a:rPr lang="es-ES" sz="4428" dirty="0"/>
              <a:t> eros </a:t>
            </a:r>
            <a:r>
              <a:rPr lang="es-ES" sz="4428" dirty="0" err="1"/>
              <a:t>dictumst</a:t>
            </a:r>
            <a:r>
              <a:rPr lang="es-ES" sz="4428" dirty="0"/>
              <a:t> </a:t>
            </a:r>
            <a:r>
              <a:rPr lang="es-ES" sz="4428" dirty="0" err="1"/>
              <a:t>vulputate</a:t>
            </a:r>
            <a:r>
              <a:rPr lang="es-ES" sz="4428" dirty="0"/>
              <a:t> cum </a:t>
            </a:r>
            <a:r>
              <a:rPr lang="es-ES" sz="4428" dirty="0" err="1"/>
              <a:t>purus</a:t>
            </a:r>
            <a:r>
              <a:rPr lang="es-ES" sz="4428" dirty="0"/>
              <a:t> </a:t>
            </a:r>
            <a:r>
              <a:rPr lang="es-ES" sz="4428" dirty="0" err="1"/>
              <a:t>felis</a:t>
            </a:r>
            <a:r>
              <a:rPr lang="es-ES" sz="4428" dirty="0"/>
              <a:t>.</a:t>
            </a:r>
            <a:endParaRPr lang="es-ES_tradnl" sz="4428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495906-DE62-6E48-8C1D-BFDBFDF88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297" y="329584"/>
            <a:ext cx="13503715" cy="18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61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317</Words>
  <Application>Microsoft Macintosh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Montserrat Medium</vt:lpstr>
      <vt:lpstr>Tema de Office</vt:lpstr>
      <vt:lpstr>INTELIGENCIA ARTIFICIAL APLICADA A LA INVESTIGACIÓN Y CAMBIOS CURRICULARES EN ODONTOLOGÍA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15</cp:revision>
  <dcterms:created xsi:type="dcterms:W3CDTF">2025-02-18T15:44:23Z</dcterms:created>
  <dcterms:modified xsi:type="dcterms:W3CDTF">2025-03-07T13:56:25Z</dcterms:modified>
</cp:coreProperties>
</file>